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70" r:id="rId4"/>
    <p:sldId id="258" r:id="rId5"/>
    <p:sldId id="259" r:id="rId6"/>
    <p:sldId id="268" r:id="rId7"/>
    <p:sldId id="267" r:id="rId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7" d="100"/>
          <a:sy n="57" d="100"/>
        </p:scale>
        <p:origin x="30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A018-DF03-BFA0-38AB-4AB2DDA5CD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69832-672E-BCF9-4F92-BA1642690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CD844-F13F-4634-D470-EA79BBEB7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767D6-95A3-6415-D8AE-304AE2AF2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F1D95-353C-DA9A-EDFB-9ED92377F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5978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84B9-FF02-0FF7-8FD0-1D8580896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51044-B7D9-014E-A826-F291C5D07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6A127-5EAC-70F9-7D38-BC206E544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3EA3D-7629-55A1-6FA9-06F38A071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AA948-96AD-E32F-9C9F-C448CF7C5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11947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39B8-6F6A-8AAC-8C24-43E9C4E29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E429E-91F1-69FB-056A-0BD541B8F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BD870-4ABF-B073-6F94-A5FA2627D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B84A8-CEC6-4F72-F953-02379D3C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9C824-6783-9565-72B8-FF0489E39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53845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94E7-4D74-7A3A-4C04-85FABA866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233A7-FB20-1A0D-B800-72F4FB4EA1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F2A39-718F-74D2-D8B7-8A8DD6780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F9149-67CC-81EB-5148-D1320A76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82C2DD-30F3-6B78-B133-4555C31F7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CAE4D-99AB-28C7-F198-54B296F7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97819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ECC1-B81C-FB93-1B54-62D97A271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FDF9E-F97A-5282-ABB3-11CB26672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9C5C4-8897-C281-E967-6B63B9B51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EC84E-22E7-1AB6-06FF-1A5889B9F4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380F71-AAFC-61B3-D31A-04AD1EC1EE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83F397-A628-9E09-169C-107F7DA3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C61294-A245-18FE-7658-5DBA54E5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6F357C-041C-84E2-D13F-EB550F003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47208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47A0-5C1B-F9EB-8902-6961FF7F0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AEC5FA-CFB5-5CAD-FCC7-AFD52DE69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101C30-A9BB-4ADD-38ED-0CFADD314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A65C08-7957-E498-86FA-997932549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5305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0E27E1-716B-C950-F8FE-2B8457ABB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AD6B3B-BA0A-8198-28FC-C9EB57B81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9EC58-F1FE-A9F5-E083-29FB28496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109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8F634-418C-58B1-D58F-BCF8667BB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13935-8282-D827-BF0B-536C122F9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DF015-6583-7E26-A80E-08FC5EF99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F2EF1-D945-5136-AF57-B28383F6D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950D66-E5C2-BC80-A63A-C347819B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A540B-5937-B8E6-6B28-74257B6F3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0115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DEA0-6CC4-0BDD-C351-02CFDD32C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F10156-BCF4-CDE0-4322-1C5962402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98734-CC7E-703E-DA56-4F5B0D485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3199B-4C42-EAAA-9839-2019868C4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A09BD-0013-9572-B6DD-5464D0B71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37DCA-459B-632A-FDD4-58546EE3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609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286F1-B807-7CF0-13E1-11A49E70B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99389-99CC-89C9-8D9B-7A795A4904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36C7F-66CB-C35C-BAEA-8EC4CE5AE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FDCA1-7EF2-CBA7-7908-4E0AF7646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746E5-1CED-7736-929A-EA64A51C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43945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46210D-37BD-2445-80F7-E1D1BB4BD8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94B4EA-539C-B05F-9ABE-5FA060358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7ACAF-9A73-E7DC-43DC-68D56C058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B90CB-EA47-D5E4-9333-8268B099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4D9FE-B179-B289-758B-A27B30422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910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DA2FF7-BBC7-5B21-4F95-8259E2191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35EE1-6089-6C71-C2D3-53DAA91B8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1BE7C-7A8E-0C65-DD3A-4CE0172BEE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6FA17-0E53-4D9E-BA40-038653F9E6B2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204C3-2867-BC37-8F19-C1C6839C9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4DF7D-49F8-4BFF-155C-9B6D5965C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376B3-37BD-4C27-A082-3F4FB368A8E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00675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92FE-AC24-18E3-09EE-70AC9EBFFF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PENILAIAN</a:t>
            </a:r>
            <a:endParaRPr lang="id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4B034-CD75-F7CF-61FD-3665C8EA4B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PROPOSAL TUGAS AKHIR/LAPORAN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4547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885AD-30CE-95E7-FE3E-B3A0E74F7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1142"/>
          </a:xfrm>
        </p:spPr>
        <p:txBody>
          <a:bodyPr>
            <a:normAutofit/>
          </a:bodyPr>
          <a:lstStyle/>
          <a:p>
            <a:r>
              <a:rPr lang="en-GB" sz="2400" b="1" dirty="0" err="1"/>
              <a:t>Contoh</a:t>
            </a:r>
            <a:r>
              <a:rPr lang="en-GB" sz="2400" b="1" dirty="0"/>
              <a:t> </a:t>
            </a:r>
            <a:r>
              <a:rPr lang="en-GB" sz="2400" b="1" dirty="0" err="1"/>
              <a:t>Judul</a:t>
            </a:r>
            <a:r>
              <a:rPr lang="en-GB" sz="2400" b="1" dirty="0"/>
              <a:t>: </a:t>
            </a:r>
            <a:r>
              <a:rPr lang="en-GB" sz="2400" b="1" dirty="0" err="1"/>
              <a:t>Analisis</a:t>
            </a:r>
            <a:r>
              <a:rPr lang="en-GB" sz="2400" b="1" dirty="0"/>
              <a:t> </a:t>
            </a:r>
            <a:r>
              <a:rPr lang="en-GB" sz="2400" b="1" dirty="0" err="1"/>
              <a:t>dampak</a:t>
            </a:r>
            <a:r>
              <a:rPr lang="en-GB" sz="2400" b="1" dirty="0"/>
              <a:t> </a:t>
            </a:r>
            <a:r>
              <a:rPr lang="en-GB" sz="2400" b="1" dirty="0" err="1"/>
              <a:t>bahaya</a:t>
            </a:r>
            <a:r>
              <a:rPr lang="en-GB" sz="2400" b="1" dirty="0"/>
              <a:t> pada </a:t>
            </a:r>
            <a:r>
              <a:rPr lang="en-GB" sz="2400" b="1" dirty="0" err="1"/>
              <a:t>Proyek</a:t>
            </a:r>
            <a:r>
              <a:rPr lang="en-GB" sz="2400" b="1" dirty="0"/>
              <a:t> </a:t>
            </a:r>
            <a:r>
              <a:rPr lang="en-GB" sz="2400" b="1" dirty="0" err="1"/>
              <a:t>Pekerjaan</a:t>
            </a:r>
            <a:r>
              <a:rPr lang="en-GB" sz="2400" b="1" dirty="0"/>
              <a:t> ….. (LRT,MRT, Gedung, Jalan, </a:t>
            </a:r>
            <a:r>
              <a:rPr lang="en-GB" sz="2400" b="1" dirty="0" err="1"/>
              <a:t>Jembatan</a:t>
            </a:r>
            <a:r>
              <a:rPr lang="en-GB" sz="2400" b="1" dirty="0"/>
              <a:t>, </a:t>
            </a:r>
            <a:r>
              <a:rPr lang="en-GB" sz="2400" b="1" dirty="0" err="1"/>
              <a:t>Bangunan</a:t>
            </a:r>
            <a:r>
              <a:rPr lang="en-GB" sz="2400" b="1" dirty="0"/>
              <a:t> Air: </a:t>
            </a:r>
            <a:r>
              <a:rPr lang="en-GB" sz="2400" b="1" dirty="0" err="1"/>
              <a:t>Drainase</a:t>
            </a:r>
            <a:r>
              <a:rPr lang="en-GB" sz="2400" b="1" dirty="0"/>
              <a:t>, </a:t>
            </a:r>
            <a:r>
              <a:rPr lang="en-GB" sz="2400" b="1" dirty="0" err="1"/>
              <a:t>Sumur</a:t>
            </a:r>
            <a:r>
              <a:rPr lang="en-GB" sz="2400" b="1" dirty="0"/>
              <a:t> </a:t>
            </a:r>
            <a:r>
              <a:rPr lang="en-GB" sz="2400" b="1" dirty="0" err="1"/>
              <a:t>Resapan</a:t>
            </a:r>
            <a:r>
              <a:rPr lang="en-GB" sz="2400" b="1" dirty="0"/>
              <a:t>, </a:t>
            </a:r>
            <a:r>
              <a:rPr lang="en-GB" sz="2400" b="1" dirty="0" err="1"/>
              <a:t>dll</a:t>
            </a:r>
            <a:r>
              <a:rPr lang="en-GB" sz="2400" b="1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F2935-6C0D-0A86-6444-CE0D9A0E5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7733"/>
            <a:ext cx="10515600" cy="4839230"/>
          </a:xfrm>
        </p:spPr>
        <p:txBody>
          <a:bodyPr>
            <a:normAutofit/>
          </a:bodyPr>
          <a:lstStyle/>
          <a:p>
            <a:r>
              <a:rPr lang="en-GB" sz="2400" dirty="0" err="1"/>
              <a:t>Tahapan</a:t>
            </a:r>
            <a:r>
              <a:rPr lang="en-GB" sz="2400" dirty="0"/>
              <a:t>:</a:t>
            </a:r>
          </a:p>
          <a:p>
            <a:pPr marL="0" indent="0">
              <a:buNone/>
            </a:pPr>
            <a:r>
              <a:rPr lang="en-GB" sz="2400" dirty="0"/>
              <a:t>	I. </a:t>
            </a:r>
            <a:r>
              <a:rPr lang="en-GB" sz="2400" dirty="0" err="1"/>
              <a:t>Latar</a:t>
            </a:r>
            <a:r>
              <a:rPr lang="en-GB" sz="2400" dirty="0"/>
              <a:t> </a:t>
            </a:r>
            <a:r>
              <a:rPr lang="en-GB" sz="2400" dirty="0" err="1"/>
              <a:t>Belakang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	2. </a:t>
            </a:r>
            <a:r>
              <a:rPr lang="en-GB" sz="2400" dirty="0" err="1"/>
              <a:t>Landasan</a:t>
            </a:r>
            <a:r>
              <a:rPr lang="en-GB" sz="2400" dirty="0"/>
              <a:t> </a:t>
            </a:r>
            <a:r>
              <a:rPr lang="en-GB" sz="2400" dirty="0" err="1"/>
              <a:t>Teori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		- </a:t>
            </a:r>
            <a:r>
              <a:rPr lang="en-GB" sz="2400" dirty="0" err="1"/>
              <a:t>Metode</a:t>
            </a:r>
            <a:r>
              <a:rPr lang="en-GB" sz="2400" dirty="0"/>
              <a:t> Kerja </a:t>
            </a:r>
            <a:r>
              <a:rPr lang="en-GB" sz="2400" dirty="0" err="1"/>
              <a:t>Proyek</a:t>
            </a:r>
            <a:r>
              <a:rPr lang="en-GB" sz="2400" dirty="0"/>
              <a:t> </a:t>
            </a:r>
            <a:r>
              <a:rPr lang="en-GB" sz="2400" dirty="0" err="1"/>
              <a:t>Pekerjaan</a:t>
            </a:r>
            <a:r>
              <a:rPr lang="en-GB" sz="2400" dirty="0"/>
              <a:t>…</a:t>
            </a:r>
          </a:p>
          <a:p>
            <a:pPr marL="0" indent="0">
              <a:buNone/>
            </a:pPr>
            <a:r>
              <a:rPr lang="en-GB" sz="2400" dirty="0"/>
              <a:t>		- </a:t>
            </a:r>
            <a:r>
              <a:rPr lang="en-GB" sz="2400" dirty="0" err="1"/>
              <a:t>Tahapan</a:t>
            </a:r>
            <a:r>
              <a:rPr lang="en-GB" sz="2400" dirty="0"/>
              <a:t> Kerja (</a:t>
            </a:r>
            <a:r>
              <a:rPr lang="en-GB" sz="2400" dirty="0" err="1"/>
              <a:t>Persiapan</a:t>
            </a:r>
            <a:r>
              <a:rPr lang="en-GB" sz="2400" dirty="0"/>
              <a:t>, </a:t>
            </a:r>
            <a:r>
              <a:rPr lang="en-GB" sz="2400" dirty="0" err="1"/>
              <a:t>Pelaksanaan</a:t>
            </a:r>
            <a:r>
              <a:rPr lang="en-GB" sz="2400" dirty="0"/>
              <a:t>, </a:t>
            </a:r>
            <a:r>
              <a:rPr lang="en-GB" sz="2400" dirty="0" err="1"/>
              <a:t>Evaluasi</a:t>
            </a:r>
            <a:r>
              <a:rPr lang="en-GB" sz="2400" dirty="0"/>
              <a:t> </a:t>
            </a:r>
            <a:r>
              <a:rPr lang="en-GB" sz="2400" dirty="0" err="1"/>
              <a:t>tahapan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		-</a:t>
            </a:r>
            <a:r>
              <a:rPr lang="en-GB" sz="2400" b="1" dirty="0" err="1"/>
              <a:t>Tabel</a:t>
            </a:r>
            <a:r>
              <a:rPr lang="en-GB" sz="2400" b="1" dirty="0"/>
              <a:t> IBPRP</a:t>
            </a:r>
          </a:p>
          <a:p>
            <a:pPr marL="982663" indent="0">
              <a:buNone/>
              <a:tabLst>
                <a:tab pos="812800" algn="l"/>
                <a:tab pos="896938" algn="l"/>
                <a:tab pos="982663" algn="l"/>
              </a:tabLst>
            </a:pPr>
            <a:r>
              <a:rPr lang="en-GB" sz="2400" dirty="0"/>
              <a:t>3. Data </a:t>
            </a:r>
            <a:r>
              <a:rPr lang="en-GB" sz="2400" dirty="0" err="1"/>
              <a:t>Proyek</a:t>
            </a:r>
            <a:r>
              <a:rPr lang="en-GB" sz="2400" dirty="0"/>
              <a:t>/</a:t>
            </a:r>
            <a:r>
              <a:rPr lang="en-GB" sz="2400" dirty="0" err="1"/>
              <a:t>Metode</a:t>
            </a:r>
            <a:r>
              <a:rPr lang="en-GB" sz="2400" dirty="0"/>
              <a:t> </a:t>
            </a:r>
            <a:r>
              <a:rPr lang="en-GB" sz="2400" dirty="0" err="1"/>
              <a:t>Penelitian</a:t>
            </a:r>
            <a:endParaRPr lang="en-GB" sz="2400" dirty="0"/>
          </a:p>
          <a:p>
            <a:pPr marL="982663" indent="0">
              <a:buNone/>
              <a:tabLst>
                <a:tab pos="812800" algn="l"/>
                <a:tab pos="896938" algn="l"/>
                <a:tab pos="982663" algn="l"/>
              </a:tabLst>
            </a:pPr>
            <a:r>
              <a:rPr lang="en-GB" sz="2400" dirty="0"/>
              <a:t>4. </a:t>
            </a:r>
            <a:r>
              <a:rPr lang="en-GB" sz="2400" dirty="0" err="1"/>
              <a:t>Analisis</a:t>
            </a:r>
            <a:r>
              <a:rPr lang="en-GB" sz="2400" dirty="0"/>
              <a:t> Data/</a:t>
            </a:r>
            <a:r>
              <a:rPr lang="en-GB" sz="2400" dirty="0" err="1"/>
              <a:t>Pembahasan</a:t>
            </a:r>
            <a:endParaRPr lang="en-GB" sz="2400" dirty="0"/>
          </a:p>
          <a:p>
            <a:pPr marL="982663" indent="0">
              <a:buNone/>
              <a:tabLst>
                <a:tab pos="812800" algn="l"/>
                <a:tab pos="896938" algn="l"/>
                <a:tab pos="982663" algn="l"/>
              </a:tabLst>
            </a:pPr>
            <a:r>
              <a:rPr lang="en-GB" sz="2400" dirty="0"/>
              <a:t>5. Kesimpulan dan Saran</a:t>
            </a:r>
          </a:p>
        </p:txBody>
      </p:sp>
    </p:spTree>
    <p:extLst>
      <p:ext uri="{BB962C8B-B14F-4D97-AF65-F5344CB8AC3E}">
        <p14:creationId xmlns:p14="http://schemas.microsoft.com/office/powerpoint/2010/main" val="4120180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B10C8A-F0D6-18C2-42EA-9F3BEBAB1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9067" y="1690689"/>
            <a:ext cx="10515600" cy="3496468"/>
          </a:xfrm>
        </p:spPr>
      </p:pic>
    </p:spTree>
    <p:extLst>
      <p:ext uri="{BB962C8B-B14F-4D97-AF65-F5344CB8AC3E}">
        <p14:creationId xmlns:p14="http://schemas.microsoft.com/office/powerpoint/2010/main" val="2215100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0D3CF0-2550-0975-05D3-D01E5435F4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1178" y="1905501"/>
            <a:ext cx="7649643" cy="4191585"/>
          </a:xfrm>
        </p:spPr>
      </p:pic>
    </p:spTree>
    <p:extLst>
      <p:ext uri="{BB962C8B-B14F-4D97-AF65-F5344CB8AC3E}">
        <p14:creationId xmlns:p14="http://schemas.microsoft.com/office/powerpoint/2010/main" val="1286542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9896A1-17D5-4086-20F2-AC4401077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2191" y="928468"/>
            <a:ext cx="7932833" cy="5248495"/>
          </a:xfrm>
        </p:spPr>
      </p:pic>
    </p:spTree>
    <p:extLst>
      <p:ext uri="{BB962C8B-B14F-4D97-AF65-F5344CB8AC3E}">
        <p14:creationId xmlns:p14="http://schemas.microsoft.com/office/powerpoint/2010/main" val="138256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155914-F745-53CE-A6A1-94D10575E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9" y="604911"/>
            <a:ext cx="8736037" cy="53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73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37588C-3E72-0E54-6985-7339B8AE19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7568776"/>
              </p:ext>
            </p:extLst>
          </p:nvPr>
        </p:nvGraphicFramePr>
        <p:xfrm>
          <a:off x="1913206" y="1502229"/>
          <a:ext cx="7736572" cy="3356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662">
                  <a:extLst>
                    <a:ext uri="{9D8B030D-6E8A-4147-A177-3AD203B41FA5}">
                      <a16:colId xmlns:a16="http://schemas.microsoft.com/office/drawing/2014/main" val="560456988"/>
                    </a:ext>
                  </a:extLst>
                </a:gridCol>
                <a:gridCol w="3604594">
                  <a:extLst>
                    <a:ext uri="{9D8B030D-6E8A-4147-A177-3AD203B41FA5}">
                      <a16:colId xmlns:a16="http://schemas.microsoft.com/office/drawing/2014/main" val="1276855483"/>
                    </a:ext>
                  </a:extLst>
                </a:gridCol>
                <a:gridCol w="1768083">
                  <a:extLst>
                    <a:ext uri="{9D8B030D-6E8A-4147-A177-3AD203B41FA5}">
                      <a16:colId xmlns:a16="http://schemas.microsoft.com/office/drawing/2014/main" val="3637092554"/>
                    </a:ext>
                  </a:extLst>
                </a:gridCol>
                <a:gridCol w="1866233">
                  <a:extLst>
                    <a:ext uri="{9D8B030D-6E8A-4147-A177-3AD203B41FA5}">
                      <a16:colId xmlns:a16="http://schemas.microsoft.com/office/drawing/2014/main" val="1946608852"/>
                    </a:ext>
                  </a:extLst>
                </a:gridCol>
              </a:tblGrid>
              <a:tr h="3356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NO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KRITERIA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NILAI PEMBIMBING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NILAI PENGUJI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9441044"/>
                  </a:ext>
                </a:extLst>
              </a:tr>
              <a:tr h="3356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9003930"/>
                  </a:ext>
                </a:extLst>
              </a:tr>
              <a:tr h="3356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PENDAHULUAN (10%)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 dirty="0">
                          <a:effectLst/>
                        </a:rPr>
                        <a:t> 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3818722"/>
                  </a:ext>
                </a:extLst>
              </a:tr>
              <a:tr h="3356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TINJAUAN PUSTAKA (10%)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9008040"/>
                  </a:ext>
                </a:extLst>
              </a:tr>
              <a:tr h="3356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METODE PENELITIAN (15%)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1200292"/>
                  </a:ext>
                </a:extLst>
              </a:tr>
              <a:tr h="3356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4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DATA DAN ANALISIS (50%)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1780671"/>
                  </a:ext>
                </a:extLst>
              </a:tr>
              <a:tr h="3356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KESIMPULAN PENELITIAN (5%)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1072537"/>
                  </a:ext>
                </a:extLst>
              </a:tr>
              <a:tr h="3356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KEMAMPUANPRESENTASI DAN TANYA JAWAB (10%)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9242781"/>
                  </a:ext>
                </a:extLst>
              </a:tr>
              <a:tr h="3356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TOTAL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6247818"/>
                  </a:ext>
                </a:extLst>
              </a:tr>
              <a:tr h="3356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RATA RATA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100" kern="100" dirty="0">
                          <a:effectLst/>
                        </a:rPr>
                        <a:t> 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4871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167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161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PENILAIAN</vt:lpstr>
      <vt:lpstr>Contoh Judul: Analisis dampak bahaya pada Proyek Pekerjaan ….. (LRT,MRT, Gedung, Jalan, Jembatan, Bangunan Air: Drainase, Sumur Resapan, dll)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PENILAIAN</dc:title>
  <dc:creator>Hilda Nurmalihah</dc:creator>
  <cp:lastModifiedBy>Hilda Nurmalihah</cp:lastModifiedBy>
  <cp:revision>4</cp:revision>
  <dcterms:created xsi:type="dcterms:W3CDTF">2025-10-07T07:46:59Z</dcterms:created>
  <dcterms:modified xsi:type="dcterms:W3CDTF">2026-10-05T06:47:32Z</dcterms:modified>
</cp:coreProperties>
</file>